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7B774-F694-4395-BE94-D47E00E6BD6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43C3F-74D4-4F8B-9EA9-42FC22FF0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14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5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3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4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9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8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8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0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2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3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13370-48AA-499E-8298-D0D0F1D0B08A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FC5E2-8536-4A65-929E-024912BF0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1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Biomolecules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Carbohydrates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57211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Identify the monomer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Label and circle the functional groups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Create a monosaccharide.  Identify it by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Create a disaccharide using dehydration synthesis.  Identify it by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Create a linear polysaccharide. </a:t>
            </a:r>
            <a:r>
              <a:rPr lang="en-US" sz="4000" dirty="0" smtClean="0"/>
              <a:t>Identify it by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Identify the bond you created!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75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Lipids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4791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Identify the glycerol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Label and circle the functional groups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Create a triacylglycerol (using dehydration synthesis) containing saturated and unsaturated fatty acids. Label the saturated and unsaturated chains.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Create a phospholipid.  Label the hydrophobic and hydrophilic regions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Identify the bonds you created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0588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Proteins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93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Circle and label the components shared by all amino acids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Using the PPT online, identify the amino acids.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Using the PPT online, identify whether the R group is polar, acidic, basic, or non-polar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Form a Primary structure by using dehydration synthesis.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Identify the bonds you created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279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Nucleic Acids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063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Identify the 3 components of a nucleotide.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Circle the nucleoside in each monomer.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Label the sugar with its name, if we assume this is a DNA nucleotide.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Create a </a:t>
            </a:r>
            <a:r>
              <a:rPr lang="en-US" sz="4000" dirty="0" err="1" smtClean="0"/>
              <a:t>dsDNA</a:t>
            </a:r>
            <a:r>
              <a:rPr lang="en-US" sz="4000" dirty="0" smtClean="0"/>
              <a:t> strand, and label each strand as 5’ to 3’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Label the backbone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Identify the bonds you created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2136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206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Building Biomolecules</vt:lpstr>
      <vt:lpstr>Carbohydrates</vt:lpstr>
      <vt:lpstr>Lipids</vt:lpstr>
      <vt:lpstr>Proteins</vt:lpstr>
      <vt:lpstr>Nucleic Acids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Nguyen Jackson, Hoainam (SLHS)</dc:creator>
  <cp:lastModifiedBy>Nguyen Jackson, Hoainam (SLHS)</cp:lastModifiedBy>
  <cp:revision>10</cp:revision>
  <cp:lastPrinted>2015-09-18T14:51:47Z</cp:lastPrinted>
  <dcterms:created xsi:type="dcterms:W3CDTF">2015-09-18T14:43:16Z</dcterms:created>
  <dcterms:modified xsi:type="dcterms:W3CDTF">2015-09-18T19:24:58Z</dcterms:modified>
</cp:coreProperties>
</file>